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8" r:id="rId5"/>
    <p:sldId id="329" r:id="rId6"/>
    <p:sldId id="340" r:id="rId7"/>
    <p:sldId id="331" r:id="rId8"/>
    <p:sldId id="316" r:id="rId9"/>
    <p:sldId id="335" r:id="rId10"/>
    <p:sldId id="334" r:id="rId11"/>
    <p:sldId id="330" r:id="rId12"/>
    <p:sldId id="328" r:id="rId13"/>
    <p:sldId id="337" r:id="rId14"/>
    <p:sldId id="318" r:id="rId15"/>
    <p:sldId id="336" r:id="rId16"/>
    <p:sldId id="326" r:id="rId17"/>
    <p:sldId id="319" r:id="rId18"/>
    <p:sldId id="320" r:id="rId19"/>
    <p:sldId id="321" r:id="rId20"/>
    <p:sldId id="322" r:id="rId21"/>
    <p:sldId id="327" r:id="rId22"/>
    <p:sldId id="339" r:id="rId23"/>
    <p:sldId id="338" r:id="rId24"/>
    <p:sldId id="323" r:id="rId25"/>
    <p:sldId id="325" r:id="rId26"/>
    <p:sldId id="324" r:id="rId27"/>
    <p:sldId id="342" r:id="rId28"/>
    <p:sldId id="341" r:id="rId29"/>
    <p:sldId id="343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31C0B-784D-4931-B402-86A8F6E75DFA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9EE80-7B74-4546-BD73-85231B1FAA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7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Zijn er 29…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E8203-9213-4DAA-9DF3-51EF2BA2A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D5CC4F-9783-4EC7-8217-97303A22E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47B570-9A80-44E3-8151-26F4208D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935C3A-DEA9-45EB-9E96-9F3BD49A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9D5119-06D4-4C3E-989B-52E278B5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46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6BFA6-5A8F-4B6F-8399-8B681E62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F81269-64C9-44B7-A33F-3F47A4981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30FBFE-C17A-40BE-9861-0B5EB979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527C9-9E3E-40A1-821D-4F97FBBD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FD42D6-B48F-44E9-8F4A-A108BF12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3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5375570-2936-4C45-9B34-F620099D5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E6A00D-35D8-4CA8-AD04-76304C2DB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A13E4A-ED02-46CB-BD20-6AFFCF87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6E0A31-2317-491E-BBC3-7AD2BDD8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C27BE7-6AC7-43ED-A6F6-3D469880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10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45E00-DB8A-46FF-BDF3-71E38998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71A8EF-5D6A-4862-A19D-5F5A8E30C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AD11E0-0DC0-484D-BADC-21E96C2D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7AF7D3-8BB8-4D7B-81D9-17012EB9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56F94D-102C-4909-80FE-AF5428DA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00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FB0CA-33DE-411C-A19F-83527518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FB3351-C918-4649-80D0-65417D7B5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EBED1A-F5F4-4A53-8EF3-BBA86E1E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0B4E0-19E4-49C1-A51E-827E6EA9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9D57BA-CF03-47D0-B02D-DBFEE580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13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28233-916F-4E60-BFA4-ACD0CFE6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C245BE-C8D1-4573-A9D2-A7C1E1352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3743D0-9B2B-4AC2-ACBB-19FB91B77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939FD5-DE7D-462D-9634-5FFD53EC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805AF5-CFCF-46D6-A2FF-398BF573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C83379-0964-4069-9580-26B2687F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55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C8391-BD01-4C94-B062-0B4BBB90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572912-9E0D-47B8-A6C7-7DCA1F163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81260B-50A3-4576-A858-CDD971F96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98AF35-9459-4150-BC64-A805E016E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F07ADDE-B45F-4D83-93A6-28981B306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C0731E2-0C21-4B22-80ED-72388BA2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934D8F-F9DB-48B7-BF36-C0A7EFEE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832D0F8-C4FE-4C4D-A7BB-3ED94ABA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89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4D5BE-7F78-4C3A-8BAB-42568F2F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95E0F5-DD10-4213-A8C4-8D02CECC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58230AA-6F46-42CF-B756-ED9E2813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AB50A8-8821-4111-BD62-F0592C5A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89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08C20F-58BE-45FC-8306-59084491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F1B73E-AB78-4944-9E65-5CFEC306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67B3B7-F65A-485E-82F6-1E7661BF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53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ADDFE-5840-4C87-B553-CDB3F813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595E1-3B45-401F-A5E9-204C5C1EA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EB8B91-74ED-4719-9712-D6203A653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3EB404-A3B2-4FC5-8A4C-618769F1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74E25B-3149-45BE-9D4F-51275AE4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195A19-8EE9-4C9F-8B3E-4C4EB1C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06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B215A-6400-49F3-B616-D709A406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F0461A-2FF7-4C5C-A158-39FBA531E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505FEE-C8E8-4DE6-9E98-74CD05E72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4D88BD-FC35-4C2D-9009-342D314B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35AF79-772B-4DF8-9FE3-6731A47A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BBA3A2-3FF9-4369-A30D-9E7C5120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57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D049E7F-18DB-4E68-A45E-D09A78C7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E39C85-F872-467A-AFAF-D077C2B70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055D4F-BE0E-43B5-A315-03E845FD0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2663C-4E43-4625-9074-30A40B1496CA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971BEC-8D0D-4E1D-BDC0-7E9233130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6539CD-8BBE-4606-AAFF-013803A60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0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C37A1B6-7865-4BA8-8119-E48911D418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892" y="3733787"/>
            <a:ext cx="2089015" cy="307666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693" y="2504513"/>
            <a:ext cx="6444208" cy="1434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8613"/>
            <a:ext cx="9697673" cy="1929213"/>
          </a:xfrm>
        </p:spPr>
        <p:txBody>
          <a:bodyPr>
            <a:normAutofit/>
          </a:bodyPr>
          <a:lstStyle/>
          <a:p>
            <a:r>
              <a:rPr lang="nl-NL" b="1" dirty="0"/>
              <a:t>Plantenkennis</a:t>
            </a:r>
            <a:br>
              <a:rPr lang="nl-NL" b="1" dirty="0"/>
            </a:br>
            <a:r>
              <a:rPr lang="nl-NL" sz="4000" b="1" dirty="0"/>
              <a:t>25 coniferen</a:t>
            </a:r>
            <a:br>
              <a:rPr lang="nl-NL" sz="2800" dirty="0"/>
            </a:br>
            <a:r>
              <a:rPr lang="nl-NL" sz="2800" dirty="0" err="1">
                <a:solidFill>
                  <a:schemeClr val="bg1"/>
                </a:solidFill>
              </a:rPr>
              <a:t>Conifere</a:t>
            </a:r>
            <a:endParaRPr lang="nl-NL" sz="2400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DBDAF1-3863-4D8F-98D0-9B83CB7CC9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650"/>
            <a:ext cx="3084843" cy="57734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BCAEE9A-A436-4136-AA5F-3440F880C7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033" y="4446165"/>
            <a:ext cx="1453565" cy="221734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9C0482E-5FC3-4128-B779-05272F8E04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007" y="5074855"/>
            <a:ext cx="1613336" cy="16133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047A253-0949-401F-984B-D0AC8850F81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241" y="671118"/>
            <a:ext cx="3292125" cy="588343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A7152E3-4D6C-410A-B9C8-CDD857C4969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510" y="2685209"/>
            <a:ext cx="3140163" cy="4002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678833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err="1">
                <a:solidFill>
                  <a:srgbClr val="92D050"/>
                </a:solidFill>
              </a:rPr>
              <a:t>Juniperus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 err="1">
                <a:solidFill>
                  <a:srgbClr val="92D050"/>
                </a:solidFill>
              </a:rPr>
              <a:t>horizontalis</a:t>
            </a:r>
            <a:r>
              <a:rPr lang="en-US" b="1" dirty="0">
                <a:solidFill>
                  <a:srgbClr val="92D050"/>
                </a:solidFill>
              </a:rPr>
              <a:t> Prince of Wales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14600" y="5679974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 err="1"/>
              <a:t>kruip</a:t>
            </a:r>
            <a:r>
              <a:rPr lang="en-US" sz="2400" dirty="0"/>
              <a:t> </a:t>
            </a:r>
            <a:r>
              <a:rPr lang="en-US" sz="2400" dirty="0" err="1"/>
              <a:t>jeneverbes</a:t>
            </a:r>
            <a:r>
              <a:rPr lang="en-US" sz="2400" dirty="0"/>
              <a:t> Prince of Wales</a:t>
            </a: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57A6E05-99CC-4B29-B54F-74AEA7AFC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188" y="501054"/>
            <a:ext cx="4757737" cy="425668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9F1BDD3-0423-4359-AC1D-70B790C54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3570" y="501054"/>
            <a:ext cx="2767014" cy="17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44655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Larix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kaempferi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Japanse lariks/lork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9DE3B97-83EF-4674-AEC6-1A21F52C8B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88" y="272337"/>
            <a:ext cx="4275239" cy="570031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FCB0D76-F634-4210-9F85-8CCC7A6C6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466" y="272337"/>
            <a:ext cx="2333625" cy="19621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686AE84-833B-4063-9F2F-DE5B4A146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952" y="272337"/>
            <a:ext cx="28575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123893" y="4726729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Picea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abies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037517" y="5582516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fijnspar/kerstboom 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6E491F9-A832-4C9F-8475-DF8CE45AC3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/>
        </p:blipFill>
        <p:spPr>
          <a:xfrm>
            <a:off x="822120" y="212919"/>
            <a:ext cx="3087149" cy="577334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6969660-624D-49A5-A7FF-EAB32C5D7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948" y="550439"/>
            <a:ext cx="2692253" cy="201659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F8F279E-E8B0-49E0-AC0E-8BC881D506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608" y="550440"/>
            <a:ext cx="2025593" cy="20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Picea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omorika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Servische spar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85F7279-389F-47E6-9E72-7E6A8C75BA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52" y="444616"/>
            <a:ext cx="4318605" cy="575065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259BE16-437B-468E-BBBA-683C2DD0F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596" y="444616"/>
            <a:ext cx="2343150" cy="19526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B85B731-6F6A-439D-8F2F-7F4FF7C47B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3933" y="444616"/>
            <a:ext cx="2028802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Picea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Conica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dwerg kerstboom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68AFFEF-EAF3-46D0-98C3-38BE8B76E6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645" y="386527"/>
            <a:ext cx="3713187" cy="565774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7E1FFE2-3B46-440B-9A7C-988B0F5047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316" y="667241"/>
            <a:ext cx="2548156" cy="25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Picea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pungens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glauca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blauwspar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7D7F201-0C95-423B-971E-B323AAB034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44" y="352338"/>
            <a:ext cx="5530435" cy="55241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3488E3F-502B-4C88-8DCB-B8C6780AD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504" y="352338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5362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Pinus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mugo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mughus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bergden</a:t>
            </a:r>
            <a:endParaRPr lang="nl-NL" sz="2400" dirty="0"/>
          </a:p>
          <a:p>
            <a:pPr marL="0" indent="0" algn="r">
              <a:buNone/>
            </a:pPr>
            <a:r>
              <a:rPr lang="nl-NL" sz="2400" dirty="0"/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F4F620-5C34-44DC-BD76-1F0CCEB098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11" y="461393"/>
            <a:ext cx="5372568" cy="538153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E910A41-8DD8-4B17-8686-D480EBA95F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604009"/>
            <a:ext cx="1887522" cy="188752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0D3DD0E-72C6-43D8-A1C0-6CC723789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952" y="604008"/>
            <a:ext cx="2619375" cy="18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752713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Sequoiadendron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giganteum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666337" y="569316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mammoetboom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1865AFC-022C-4761-8F40-1986EB91BA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00" y="349678"/>
            <a:ext cx="3765503" cy="56248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E5CCCA3-CA7F-45BC-82E1-26A7D0028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950" y="356577"/>
            <a:ext cx="2238375" cy="20478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3532B26-1D8D-46B6-96AB-4B82F8869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237" y="370724"/>
            <a:ext cx="3018521" cy="200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8091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Taxus </a:t>
            </a:r>
            <a:r>
              <a:rPr lang="nl-NL" b="1" dirty="0" err="1">
                <a:solidFill>
                  <a:srgbClr val="92D050"/>
                </a:solidFill>
              </a:rPr>
              <a:t>baccata</a:t>
            </a:r>
            <a:r>
              <a:rPr lang="nl-NL" b="1" dirty="0">
                <a:solidFill>
                  <a:srgbClr val="92D050"/>
                </a:solidFill>
              </a:rPr>
              <a:t> David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bonte venijnboom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5A63243-3445-4732-8FD9-14E1B3BCDE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64"/>
          <a:stretch/>
        </p:blipFill>
        <p:spPr>
          <a:xfrm>
            <a:off x="271081" y="210569"/>
            <a:ext cx="4782148" cy="574476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B2AD744-F2DB-4918-899C-F473EF01DF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910" y="291516"/>
            <a:ext cx="1860958" cy="279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638152" y="4855308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Taxus </a:t>
            </a:r>
            <a:r>
              <a:rPr lang="nl-NL" b="1" dirty="0" err="1">
                <a:solidFill>
                  <a:srgbClr val="92D050"/>
                </a:solidFill>
              </a:rPr>
              <a:t>baccata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551776" y="5746161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gewone venijnboom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FFC001A-0DF7-4A51-9CD7-1311761CD5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4"/>
          <a:stretch/>
        </p:blipFill>
        <p:spPr>
          <a:xfrm>
            <a:off x="302004" y="301007"/>
            <a:ext cx="3875713" cy="544515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883CA08-6DFE-40AA-8E2B-6CD883986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56099" y="542182"/>
            <a:ext cx="1752600" cy="26098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69C0650-9911-42B2-A744-909C8FCBD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266" y="980332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0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02463" y="4686583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Abies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nordmanniana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816087" y="561711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nordman</a:t>
            </a:r>
            <a:r>
              <a:rPr lang="nl-NL" sz="2400" dirty="0"/>
              <a:t> den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9A9E45E-38BD-4F97-A79E-31B5508A5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6" y="481012"/>
            <a:ext cx="4271963" cy="570329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09B63BF-AB14-4209-A34B-59186136A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924" y="481012"/>
            <a:ext cx="2524125" cy="18593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717DFD2-6BF5-4CFC-BB96-B9EBD80CA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714" y="481012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Taxus media </a:t>
            </a:r>
            <a:r>
              <a:rPr lang="nl-NL" b="1" dirty="0" err="1">
                <a:solidFill>
                  <a:srgbClr val="92D050"/>
                </a:solidFill>
              </a:rPr>
              <a:t>Hillii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kleine venijnboom </a:t>
            </a:r>
            <a:r>
              <a:rPr lang="nl-NL" sz="2400" dirty="0" err="1"/>
              <a:t>hillii</a:t>
            </a:r>
            <a:r>
              <a:rPr lang="nl-NL" sz="2400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EE8C45A-95EF-4399-891A-5C8CF9D07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70" y="668039"/>
            <a:ext cx="3243355" cy="48738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E2DDC63-F97A-4D91-9BCF-A2315AF4F8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075" y="668039"/>
            <a:ext cx="1972690" cy="263165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5DBE09B-C289-46FD-BE96-67B7699AB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941" y="668039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Thuja Orientalis </a:t>
            </a:r>
            <a:r>
              <a:rPr lang="nl-NL" b="1" dirty="0" err="1">
                <a:solidFill>
                  <a:srgbClr val="92D050"/>
                </a:solidFill>
              </a:rPr>
              <a:t>Aurea</a:t>
            </a:r>
            <a:r>
              <a:rPr lang="nl-NL" b="1" dirty="0">
                <a:solidFill>
                  <a:srgbClr val="92D050"/>
                </a:solidFill>
              </a:rPr>
              <a:t> Nana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kleine gele levensboom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09D0E9A-F7C2-46A4-A5CE-593C4380A2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569" y="324540"/>
            <a:ext cx="4899172" cy="47104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5976345-4559-4E89-945D-88DC45FCF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853" y="32454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Thuja occidentalis Smaragd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levensboom smaragd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F14C0D0-50E3-43CB-8992-8FBF896CCB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1" t="-258" r="19572" b="258"/>
          <a:stretch/>
        </p:blipFill>
        <p:spPr>
          <a:xfrm>
            <a:off x="538072" y="564570"/>
            <a:ext cx="3288484" cy="540808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B05AA99-A175-4D66-B33B-21311CC93F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747" y="411541"/>
            <a:ext cx="3838663" cy="38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Thuja occidentalis Brabant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levensboom Brabant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D9E628C-4556-4D6D-B4C3-5BFC9336F1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9" y="369115"/>
            <a:ext cx="4609100" cy="588487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6037A19-B97B-4885-80A5-F549C29AB2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084" y="520293"/>
            <a:ext cx="1987985" cy="19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Thuja </a:t>
            </a:r>
            <a:r>
              <a:rPr lang="nl-NL" b="1" dirty="0" err="1">
                <a:solidFill>
                  <a:srgbClr val="92D050"/>
                </a:solidFill>
              </a:rPr>
              <a:t>plicata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reuzenlevensboom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DD958E2-96C4-469A-B67A-344488EA63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85" y="354093"/>
            <a:ext cx="4142519" cy="565242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DB54C36-0386-4F11-9C91-D7C1B68636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991" y="392744"/>
            <a:ext cx="2088475" cy="27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8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Thujopsis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dolabrata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tjujopsis</a:t>
            </a: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59EF9E9-160E-418C-9D57-ECADA86AC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95" y="282105"/>
            <a:ext cx="2319294" cy="309637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609D423-75EA-485E-9065-36F0C7AC3E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295" y="3726088"/>
            <a:ext cx="2319294" cy="297671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9603CA2-E349-441F-B8AB-C04CAAD0E5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816" y="305692"/>
            <a:ext cx="3542531" cy="35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2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Tsuga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canadensis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Canadese </a:t>
            </a:r>
            <a:r>
              <a:rPr lang="nl-NL" sz="2400" dirty="0" err="1"/>
              <a:t>hemlock</a:t>
            </a:r>
            <a:r>
              <a:rPr lang="nl-NL" sz="2400" dirty="0"/>
              <a:t> spar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3056344-ABED-4703-9157-AB3C0B8C71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71" y="260059"/>
            <a:ext cx="5557708" cy="555770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9804765-7894-4827-BC00-E4AA5FB88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230" y="260059"/>
            <a:ext cx="2143125" cy="21431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C2FD2FB-BBB5-4544-8EF1-CD1DC432E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334" y="260059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Abies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procera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edele zilverspar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12CA894-2E6E-4ACC-84B4-847319FEC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20" y="275660"/>
            <a:ext cx="4493592" cy="583938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A3C2DBB-DCD4-47F0-B73D-6721BB69B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49" y="275660"/>
            <a:ext cx="2600325" cy="17621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C6C77AD-0E36-4160-8263-44778B950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157" y="27566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52812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Araucaria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araucana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466436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apenboom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52704B-3C4B-4C6D-861D-352C56448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737" y="314458"/>
            <a:ext cx="2619375" cy="17430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8484EEC-97D1-48A0-97C1-69BC8914D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051" y="314457"/>
            <a:ext cx="2324100" cy="17430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27417AA-1DDC-58AA-FDB0-70C832F78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44" y="457201"/>
            <a:ext cx="3424659" cy="52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354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Cedrus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deodara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Himalaya ceder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0431B4C-E70D-4B71-B2B0-E7B1CCBBB1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28" y="305364"/>
            <a:ext cx="4663660" cy="621821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05EF855-E629-4072-8CD8-B218512D1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14458"/>
            <a:ext cx="2844182" cy="188581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940738F-AB4F-42CB-A059-86D9F9B556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94" y="305364"/>
            <a:ext cx="2420502" cy="242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10233" y="498648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Chamaecyparis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lawsoniana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749826" y="5869339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Californische </a:t>
            </a:r>
            <a:r>
              <a:rPr lang="nl-NL" sz="2400" dirty="0" err="1"/>
              <a:t>cypres</a:t>
            </a:r>
            <a:endParaRPr lang="nl-NL" sz="2400" dirty="0"/>
          </a:p>
        </p:txBody>
      </p:sp>
      <p:pic>
        <p:nvPicPr>
          <p:cNvPr id="1026" name="Picture 2" descr="CHAMAECYPARIS LAWSONIANA 'COLUMNARIS GLAUCA'. ARBORETUM OF CHÈVRELOUP |  National Botanic Gardens of Ireland">
            <a:extLst>
              <a:ext uri="{FF2B5EF4-FFF2-40B4-BE49-F238E27FC236}">
                <a16:creationId xmlns:a16="http://schemas.microsoft.com/office/drawing/2014/main" id="{B41C6CDF-4F2F-4938-86B2-7E116531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58" y="425989"/>
            <a:ext cx="3795242" cy="565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D9EE545-51AC-4E71-95A9-3B1277C1F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679" y="425989"/>
            <a:ext cx="1828800" cy="24955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CE1D963-6859-442D-9065-A299A05749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363" y="453025"/>
            <a:ext cx="1639470" cy="247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326971" y="4747209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Chamaecyparis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pisifera</a:t>
            </a:r>
            <a:r>
              <a:rPr lang="nl-NL" b="1" dirty="0">
                <a:solidFill>
                  <a:srgbClr val="92D050"/>
                </a:solidFill>
              </a:rPr>
              <a:t> 'Nana’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240595" y="5639105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blauwe dwergconifeer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BD8969-202A-47F8-BB1B-B869FD14D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645" y="675447"/>
            <a:ext cx="2489780" cy="248978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5B7B248-D278-406D-930A-AD01FAC91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74" y="641105"/>
            <a:ext cx="3203657" cy="180205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81A0EF8-9194-4AF2-BDDE-3F74521E5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68" y="675447"/>
            <a:ext cx="3133227" cy="39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72704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Cupressocyparis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leylandii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640665" y="5707835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cypres</a:t>
            </a: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C8C83F0-70BF-4723-A8AC-77A7E8174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509587"/>
            <a:ext cx="4123774" cy="550545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328D3E4-6E5D-4415-B5E6-9D1EAE387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587493"/>
            <a:ext cx="2443716" cy="244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42221" y="476812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Juniperus</a:t>
            </a:r>
            <a:r>
              <a:rPr lang="nl-NL" b="1" dirty="0">
                <a:solidFill>
                  <a:srgbClr val="92D050"/>
                </a:solidFill>
              </a:rPr>
              <a:t> Squamata Blue </a:t>
            </a:r>
            <a:r>
              <a:rPr lang="nl-NL" b="1" dirty="0" err="1">
                <a:solidFill>
                  <a:srgbClr val="92D050"/>
                </a:solidFill>
              </a:rPr>
              <a:t>Carpet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855845" y="57058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kruip jeneverbes Blue </a:t>
            </a:r>
            <a:r>
              <a:rPr lang="nl-NL" sz="2400" dirty="0" err="1"/>
              <a:t>Carpet</a:t>
            </a: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430DB67-3C39-47E8-83F5-0B501802E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70" y="404812"/>
            <a:ext cx="4495236" cy="336708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74C4F5-2506-4CC9-8FE0-3D993490D6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637" y="5143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4" ma:contentTypeDescription="Een nieuw document maken." ma:contentTypeScope="" ma:versionID="df26e2361f59d12fcab5caeb108a0da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2ec27913bf823355671e7e45cf2fbb5d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CC31DC-6869-426A-9B4E-5331346DC31D}"/>
</file>

<file path=customXml/itemProps2.xml><?xml version="1.0" encoding="utf-8"?>
<ds:datastoreItem xmlns:ds="http://schemas.openxmlformats.org/officeDocument/2006/customXml" ds:itemID="{DD87C6BC-3154-4A23-9F68-1FBCE4EFE0F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88fa185b-b6f4-4426-890a-edc6532e8d4f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521c7c86-cc27-4cef-8605-4ebb0342222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2B2C0A-9DEE-4F63-99A9-04F50BE09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131</Words>
  <Application>Microsoft Office PowerPoint</Application>
  <PresentationFormat>Breedbeeld</PresentationFormat>
  <Paragraphs>54</Paragraphs>
  <Slides>26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Plantenkennis 25 coniferen Conifere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 Vaste planten en heesters 35 stuks</dc:title>
  <dc:creator>Gé Verbeek</dc:creator>
  <cp:lastModifiedBy>Ben Nienhuis</cp:lastModifiedBy>
  <cp:revision>70</cp:revision>
  <dcterms:created xsi:type="dcterms:W3CDTF">2020-11-27T18:47:53Z</dcterms:created>
  <dcterms:modified xsi:type="dcterms:W3CDTF">2023-03-16T12:57:36Z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